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9"/>
  </p:notesMasterIdLst>
  <p:sldIdLst>
    <p:sldId id="281" r:id="rId5"/>
    <p:sldId id="282" r:id="rId6"/>
    <p:sldId id="283" r:id="rId7"/>
    <p:sldId id="257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92" autoAdjust="0"/>
    <p:restoredTop sz="94660"/>
  </p:normalViewPr>
  <p:slideViewPr>
    <p:cSldViewPr snapToGrid="0">
      <p:cViewPr>
        <p:scale>
          <a:sx n="75" d="100"/>
          <a:sy n="75" d="100"/>
        </p:scale>
        <p:origin x="-336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341404-CA1A-4A8F-95ED-3B032E67BE4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CABE79A-8A7F-4A4E-A210-98D40C4D6F5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Label Lorem Ipsum</a:t>
          </a:r>
        </a:p>
      </dgm:t>
    </dgm:pt>
    <dgm:pt modelId="{110C541C-E402-402C-A936-B81A0C1B143D}" type="parTrans" cxnId="{C6C7BED6-6A8F-47AB-B3B6-5AACE61B6438}">
      <dgm:prSet/>
      <dgm:spPr/>
      <dgm:t>
        <a:bodyPr/>
        <a:lstStyle/>
        <a:p>
          <a:endParaRPr lang="en-US"/>
        </a:p>
      </dgm:t>
    </dgm:pt>
    <dgm:pt modelId="{97A9DF9D-345D-4CB1-82CF-DBC4A1B601CA}" type="sibTrans" cxnId="{C6C7BED6-6A8F-47AB-B3B6-5AACE61B6438}">
      <dgm:prSet/>
      <dgm:spPr/>
      <dgm:t>
        <a:bodyPr/>
        <a:lstStyle/>
        <a:p>
          <a:endParaRPr lang="en-US"/>
        </a:p>
      </dgm:t>
    </dgm:pt>
    <dgm:pt modelId="{A518CC1B-ED13-45D6-B4C7-F6973BEA671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Label Lorem Ipsum</a:t>
          </a:r>
        </a:p>
      </dgm:t>
    </dgm:pt>
    <dgm:pt modelId="{D2261B19-E00D-482A-A710-4A0628F31277}" type="parTrans" cxnId="{FEE2EA1A-C819-46D7-AAB0-68C0A354040C}">
      <dgm:prSet/>
      <dgm:spPr/>
      <dgm:t>
        <a:bodyPr/>
        <a:lstStyle/>
        <a:p>
          <a:endParaRPr lang="en-US"/>
        </a:p>
      </dgm:t>
    </dgm:pt>
    <dgm:pt modelId="{0AC07630-41E2-482F-A8BA-E4FDD5BF2D5F}" type="sibTrans" cxnId="{FEE2EA1A-C819-46D7-AAB0-68C0A354040C}">
      <dgm:prSet/>
      <dgm:spPr/>
      <dgm:t>
        <a:bodyPr/>
        <a:lstStyle/>
        <a:p>
          <a:endParaRPr lang="en-US"/>
        </a:p>
      </dgm:t>
    </dgm:pt>
    <dgm:pt modelId="{99AD083A-594F-4EA1-BE0E-ED76D3C31EA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Label Lorem Ipsum</a:t>
          </a:r>
        </a:p>
      </dgm:t>
    </dgm:pt>
    <dgm:pt modelId="{70A444EC-C523-43E7-B406-72652E94A14E}" type="parTrans" cxnId="{94C6E426-4BE7-43D7-98AF-FF0BD83F7AA6}">
      <dgm:prSet/>
      <dgm:spPr/>
      <dgm:t>
        <a:bodyPr/>
        <a:lstStyle/>
        <a:p>
          <a:endParaRPr lang="en-US"/>
        </a:p>
      </dgm:t>
    </dgm:pt>
    <dgm:pt modelId="{C3588B77-FB49-47CF-80F2-528F4A010EFE}" type="sibTrans" cxnId="{94C6E426-4BE7-43D7-98AF-FF0BD83F7AA6}">
      <dgm:prSet/>
      <dgm:spPr/>
      <dgm:t>
        <a:bodyPr/>
        <a:lstStyle/>
        <a:p>
          <a:endParaRPr lang="en-US"/>
        </a:p>
      </dgm:t>
    </dgm:pt>
    <dgm:pt modelId="{756B3ED1-70F0-497E-B658-8A9A54376A84}" type="pres">
      <dgm:prSet presAssocID="{B5341404-CA1A-4A8F-95ED-3B032E67BE43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F125D7CE-DB42-465E-B2F8-F73F912EA5B1}" type="pres">
      <dgm:prSet presAssocID="{1CABE79A-8A7F-4A4E-A210-98D40C4D6F56}" presName="compNode" presStyleCnt="0"/>
      <dgm:spPr/>
    </dgm:pt>
    <dgm:pt modelId="{00CFC979-16C8-4286-A59B-9E2157505084}" type="pres">
      <dgm:prSet presAssocID="{1CABE79A-8A7F-4A4E-A210-98D40C4D6F56}" presName="iconBgRect" presStyleLbl="bgShp" presStyleIdx="0" presStyleCnt="3"/>
      <dgm:spPr/>
    </dgm:pt>
    <dgm:pt modelId="{B3AB666B-0A31-43D6-ADAD-7CC4D29F5A38}" type="pres">
      <dgm:prSet presAssocID="{1CABE79A-8A7F-4A4E-A210-98D40C4D6F56}" presName="iconRect" presStyleLbl="node1" presStyleIdx="0" presStyleCnt="3"/>
      <dgm:spPr>
        <a:ln>
          <a:noFill/>
        </a:ln>
      </dgm:spPr>
      <dgm:t>
        <a:bodyPr/>
        <a:lstStyle/>
        <a:p>
          <a:endParaRPr lang="en-IN"/>
        </a:p>
      </dgm:t>
      <dgm:extLst/>
    </dgm:pt>
    <dgm:pt modelId="{9F40E9F6-409C-45B7-BB7E-4244137360B7}" type="pres">
      <dgm:prSet presAssocID="{1CABE79A-8A7F-4A4E-A210-98D40C4D6F56}" presName="spaceRect" presStyleCnt="0"/>
      <dgm:spPr/>
    </dgm:pt>
    <dgm:pt modelId="{9FF07393-8AA3-41F2-A4FF-90236F66E44E}" type="pres">
      <dgm:prSet presAssocID="{1CABE79A-8A7F-4A4E-A210-98D40C4D6F56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  <dgm:pt modelId="{49C85C32-4177-499C-957A-37A1204002C5}" type="pres">
      <dgm:prSet presAssocID="{97A9DF9D-345D-4CB1-82CF-DBC4A1B601CA}" presName="sibTrans" presStyleCnt="0"/>
      <dgm:spPr/>
    </dgm:pt>
    <dgm:pt modelId="{44FE4768-4C57-4669-8758-CDB86C2F7300}" type="pres">
      <dgm:prSet presAssocID="{A518CC1B-ED13-45D6-B4C7-F6973BEA671A}" presName="compNode" presStyleCnt="0"/>
      <dgm:spPr/>
    </dgm:pt>
    <dgm:pt modelId="{AFF78276-0CA3-4995-91D2-DD8F693F32FD}" type="pres">
      <dgm:prSet presAssocID="{A518CC1B-ED13-45D6-B4C7-F6973BEA671A}" presName="iconBgRect" presStyleLbl="bgShp" presStyleIdx="1" presStyleCnt="3"/>
      <dgm:spPr/>
    </dgm:pt>
    <dgm:pt modelId="{33B4A4BD-4C89-4A82-8CAB-9ABE0B127AEE}" type="pres">
      <dgm:prSet presAssocID="{A518CC1B-ED13-45D6-B4C7-F6973BEA671A}" presName="iconRect" presStyleLbl="node1" presStyleIdx="1" presStyleCnt="3"/>
      <dgm:spPr>
        <a:ln>
          <a:noFill/>
        </a:ln>
      </dgm:spPr>
      <dgm:t>
        <a:bodyPr/>
        <a:lstStyle/>
        <a:p>
          <a:endParaRPr lang="en-IN"/>
        </a:p>
      </dgm:t>
      <dgm:extLst/>
    </dgm:pt>
    <dgm:pt modelId="{616C0038-02A8-4D4D-B413-302B740BC209}" type="pres">
      <dgm:prSet presAssocID="{A518CC1B-ED13-45D6-B4C7-F6973BEA671A}" presName="spaceRect" presStyleCnt="0"/>
      <dgm:spPr/>
    </dgm:pt>
    <dgm:pt modelId="{1472C07E-D154-409A-A6C8-08A09F778A70}" type="pres">
      <dgm:prSet presAssocID="{A518CC1B-ED13-45D6-B4C7-F6973BEA671A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  <dgm:pt modelId="{EA030EA1-A1C9-4C39-99FD-5B61C7382C9A}" type="pres">
      <dgm:prSet presAssocID="{0AC07630-41E2-482F-A8BA-E4FDD5BF2D5F}" presName="sibTrans" presStyleCnt="0"/>
      <dgm:spPr/>
    </dgm:pt>
    <dgm:pt modelId="{51302D21-5480-4DC4-B480-9C47EB65A21D}" type="pres">
      <dgm:prSet presAssocID="{99AD083A-594F-4EA1-BE0E-ED76D3C31EAB}" presName="compNode" presStyleCnt="0"/>
      <dgm:spPr/>
    </dgm:pt>
    <dgm:pt modelId="{AAD37652-9AEC-4BCB-B480-667832333701}" type="pres">
      <dgm:prSet presAssocID="{99AD083A-594F-4EA1-BE0E-ED76D3C31EAB}" presName="iconBgRect" presStyleLbl="bgShp" presStyleIdx="2" presStyleCnt="3"/>
      <dgm:spPr/>
    </dgm:pt>
    <dgm:pt modelId="{5ED4A297-E4D6-4396-B475-4F8A464922FF}" type="pres">
      <dgm:prSet presAssocID="{99AD083A-594F-4EA1-BE0E-ED76D3C31EAB}" presName="iconRect" presStyleLbl="node1" presStyleIdx="2" presStyleCnt="3"/>
      <dgm:spPr>
        <a:ln>
          <a:noFill/>
        </a:ln>
      </dgm:spPr>
      <dgm:t>
        <a:bodyPr/>
        <a:lstStyle/>
        <a:p>
          <a:endParaRPr lang="en-IN"/>
        </a:p>
      </dgm:t>
      <dgm:extLst/>
    </dgm:pt>
    <dgm:pt modelId="{3BC116CB-6290-42C6-A2A3-F1BF18919BF3}" type="pres">
      <dgm:prSet presAssocID="{99AD083A-594F-4EA1-BE0E-ED76D3C31EAB}" presName="spaceRect" presStyleCnt="0"/>
      <dgm:spPr/>
    </dgm:pt>
    <dgm:pt modelId="{402CB1DB-1683-4A3D-B61C-8D0F6EDBB606}" type="pres">
      <dgm:prSet presAssocID="{99AD083A-594F-4EA1-BE0E-ED76D3C31EAB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B0493BA2-D220-4E68-B331-4F72BADFE9BC}" type="presOf" srcId="{B5341404-CA1A-4A8F-95ED-3B032E67BE43}" destId="{756B3ED1-70F0-497E-B658-8A9A54376A84}" srcOrd="0" destOrd="0" presId="urn:microsoft.com/office/officeart/2018/5/layout/IconCircleLabelList"/>
    <dgm:cxn modelId="{94C6E426-4BE7-43D7-98AF-FF0BD83F7AA6}" srcId="{B5341404-CA1A-4A8F-95ED-3B032E67BE43}" destId="{99AD083A-594F-4EA1-BE0E-ED76D3C31EAB}" srcOrd="2" destOrd="0" parTransId="{70A444EC-C523-43E7-B406-72652E94A14E}" sibTransId="{C3588B77-FB49-47CF-80F2-528F4A010EFE}"/>
    <dgm:cxn modelId="{24A70572-D3FA-4A24-BB4D-B692520A37C1}" type="presOf" srcId="{1CABE79A-8A7F-4A4E-A210-98D40C4D6F56}" destId="{9FF07393-8AA3-41F2-A4FF-90236F66E44E}" srcOrd="0" destOrd="0" presId="urn:microsoft.com/office/officeart/2018/5/layout/IconCircleLabelList"/>
    <dgm:cxn modelId="{FEE2EA1A-C819-46D7-AAB0-68C0A354040C}" srcId="{B5341404-CA1A-4A8F-95ED-3B032E67BE43}" destId="{A518CC1B-ED13-45D6-B4C7-F6973BEA671A}" srcOrd="1" destOrd="0" parTransId="{D2261B19-E00D-482A-A710-4A0628F31277}" sibTransId="{0AC07630-41E2-482F-A8BA-E4FDD5BF2D5F}"/>
    <dgm:cxn modelId="{E5B8611D-D68C-4997-B3EA-61853EDAD054}" type="presOf" srcId="{99AD083A-594F-4EA1-BE0E-ED76D3C31EAB}" destId="{402CB1DB-1683-4A3D-B61C-8D0F6EDBB606}" srcOrd="0" destOrd="0" presId="urn:microsoft.com/office/officeart/2018/5/layout/IconCircleLabelList"/>
    <dgm:cxn modelId="{FB865E66-9A7C-49F7-8F26-7C03AA26992E}" type="presOf" srcId="{A518CC1B-ED13-45D6-B4C7-F6973BEA671A}" destId="{1472C07E-D154-409A-A6C8-08A09F778A70}" srcOrd="0" destOrd="0" presId="urn:microsoft.com/office/officeart/2018/5/layout/IconCircleLabelList"/>
    <dgm:cxn modelId="{C6C7BED6-6A8F-47AB-B3B6-5AACE61B6438}" srcId="{B5341404-CA1A-4A8F-95ED-3B032E67BE43}" destId="{1CABE79A-8A7F-4A4E-A210-98D40C4D6F56}" srcOrd="0" destOrd="0" parTransId="{110C541C-E402-402C-A936-B81A0C1B143D}" sibTransId="{97A9DF9D-345D-4CB1-82CF-DBC4A1B601CA}"/>
    <dgm:cxn modelId="{1BF5FB54-EE02-4582-AD85-B97C6FE50FF4}" type="presParOf" srcId="{756B3ED1-70F0-497E-B658-8A9A54376A84}" destId="{F125D7CE-DB42-465E-B2F8-F73F912EA5B1}" srcOrd="0" destOrd="0" presId="urn:microsoft.com/office/officeart/2018/5/layout/IconCircleLabelList"/>
    <dgm:cxn modelId="{878AADD0-3A1F-4526-923B-5A9D40475FE3}" type="presParOf" srcId="{F125D7CE-DB42-465E-B2F8-F73F912EA5B1}" destId="{00CFC979-16C8-4286-A59B-9E2157505084}" srcOrd="0" destOrd="0" presId="urn:microsoft.com/office/officeart/2018/5/layout/IconCircleLabelList"/>
    <dgm:cxn modelId="{468ED7B3-AC46-41FB-AFAD-3509CF10A68A}" type="presParOf" srcId="{F125D7CE-DB42-465E-B2F8-F73F912EA5B1}" destId="{B3AB666B-0A31-43D6-ADAD-7CC4D29F5A38}" srcOrd="1" destOrd="0" presId="urn:microsoft.com/office/officeart/2018/5/layout/IconCircleLabelList"/>
    <dgm:cxn modelId="{DD32AD44-FBC9-459B-AA34-1508D2D9DC9B}" type="presParOf" srcId="{F125D7CE-DB42-465E-B2F8-F73F912EA5B1}" destId="{9F40E9F6-409C-45B7-BB7E-4244137360B7}" srcOrd="2" destOrd="0" presId="urn:microsoft.com/office/officeart/2018/5/layout/IconCircleLabelList"/>
    <dgm:cxn modelId="{DDE2536A-2397-499E-B89E-033175FD82BC}" type="presParOf" srcId="{F125D7CE-DB42-465E-B2F8-F73F912EA5B1}" destId="{9FF07393-8AA3-41F2-A4FF-90236F66E44E}" srcOrd="3" destOrd="0" presId="urn:microsoft.com/office/officeart/2018/5/layout/IconCircleLabelList"/>
    <dgm:cxn modelId="{2CF0BF93-B2AC-45B9-AFDA-8BA94F0AD5AC}" type="presParOf" srcId="{756B3ED1-70F0-497E-B658-8A9A54376A84}" destId="{49C85C32-4177-499C-957A-37A1204002C5}" srcOrd="1" destOrd="0" presId="urn:microsoft.com/office/officeart/2018/5/layout/IconCircleLabelList"/>
    <dgm:cxn modelId="{7346EA4F-C7FE-42C4-AFD7-CB714532D334}" type="presParOf" srcId="{756B3ED1-70F0-497E-B658-8A9A54376A84}" destId="{44FE4768-4C57-4669-8758-CDB86C2F7300}" srcOrd="2" destOrd="0" presId="urn:microsoft.com/office/officeart/2018/5/layout/IconCircleLabelList"/>
    <dgm:cxn modelId="{94EBA9C0-41AB-47D4-9AD3-08CE361CC9C0}" type="presParOf" srcId="{44FE4768-4C57-4669-8758-CDB86C2F7300}" destId="{AFF78276-0CA3-4995-91D2-DD8F693F32FD}" srcOrd="0" destOrd="0" presId="urn:microsoft.com/office/officeart/2018/5/layout/IconCircleLabelList"/>
    <dgm:cxn modelId="{B16CF335-074C-4AC6-B96B-975F7121C095}" type="presParOf" srcId="{44FE4768-4C57-4669-8758-CDB86C2F7300}" destId="{33B4A4BD-4C89-4A82-8CAB-9ABE0B127AEE}" srcOrd="1" destOrd="0" presId="urn:microsoft.com/office/officeart/2018/5/layout/IconCircleLabelList"/>
    <dgm:cxn modelId="{D5C48EAD-A6B1-4FDC-8B38-E283B66A00CD}" type="presParOf" srcId="{44FE4768-4C57-4669-8758-CDB86C2F7300}" destId="{616C0038-02A8-4D4D-B413-302B740BC209}" srcOrd="2" destOrd="0" presId="urn:microsoft.com/office/officeart/2018/5/layout/IconCircleLabelList"/>
    <dgm:cxn modelId="{BD6D281C-E595-4BE8-B945-95414B6EB65A}" type="presParOf" srcId="{44FE4768-4C57-4669-8758-CDB86C2F7300}" destId="{1472C07E-D154-409A-A6C8-08A09F778A70}" srcOrd="3" destOrd="0" presId="urn:microsoft.com/office/officeart/2018/5/layout/IconCircleLabelList"/>
    <dgm:cxn modelId="{7A26E001-0A26-450C-96F9-C8C1F8F01CE6}" type="presParOf" srcId="{756B3ED1-70F0-497E-B658-8A9A54376A84}" destId="{EA030EA1-A1C9-4C39-99FD-5B61C7382C9A}" srcOrd="3" destOrd="0" presId="urn:microsoft.com/office/officeart/2018/5/layout/IconCircleLabelList"/>
    <dgm:cxn modelId="{6A69619B-F5D5-4B3D-8203-5521A09A26FC}" type="presParOf" srcId="{756B3ED1-70F0-497E-B658-8A9A54376A84}" destId="{51302D21-5480-4DC4-B480-9C47EB65A21D}" srcOrd="4" destOrd="0" presId="urn:microsoft.com/office/officeart/2018/5/layout/IconCircleLabelList"/>
    <dgm:cxn modelId="{FE4B2EB9-A11D-42F6-AC98-9CD26F19DCEB}" type="presParOf" srcId="{51302D21-5480-4DC4-B480-9C47EB65A21D}" destId="{AAD37652-9AEC-4BCB-B480-667832333701}" srcOrd="0" destOrd="0" presId="urn:microsoft.com/office/officeart/2018/5/layout/IconCircleLabelList"/>
    <dgm:cxn modelId="{1A726289-3AD9-4D59-A774-DF1B23BD4F82}" type="presParOf" srcId="{51302D21-5480-4DC4-B480-9C47EB65A21D}" destId="{5ED4A297-E4D6-4396-B475-4F8A464922FF}" srcOrd="1" destOrd="0" presId="urn:microsoft.com/office/officeart/2018/5/layout/IconCircleLabelList"/>
    <dgm:cxn modelId="{488FAB46-8375-499D-B7CD-2B6D34D5FB28}" type="presParOf" srcId="{51302D21-5480-4DC4-B480-9C47EB65A21D}" destId="{3BC116CB-6290-42C6-A2A3-F1BF18919BF3}" srcOrd="2" destOrd="0" presId="urn:microsoft.com/office/officeart/2018/5/layout/IconCircleLabelList"/>
    <dgm:cxn modelId="{F08DAD8E-90A0-48A4-AFA8-538CE61AA4A1}" type="presParOf" srcId="{51302D21-5480-4DC4-B480-9C47EB65A21D}" destId="{402CB1DB-1683-4A3D-B61C-8D0F6EDBB60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CFC979-16C8-4286-A59B-9E2157505084}">
      <dsp:nvSpPr>
        <dsp:cNvPr id="0" name=""/>
        <dsp:cNvSpPr/>
      </dsp:nvSpPr>
      <dsp:spPr>
        <a:xfrm>
          <a:off x="566941" y="35730"/>
          <a:ext cx="1749937" cy="17499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AB666B-0A31-43D6-ADAD-7CC4D29F5A38}">
      <dsp:nvSpPr>
        <dsp:cNvPr id="0" name=""/>
        <dsp:cNvSpPr/>
      </dsp:nvSpPr>
      <dsp:spPr>
        <a:xfrm>
          <a:off x="939879" y="408668"/>
          <a:ext cx="1004062" cy="1004062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F07393-8AA3-41F2-A4FF-90236F66E44E}">
      <dsp:nvSpPr>
        <dsp:cNvPr id="0" name=""/>
        <dsp:cNvSpPr/>
      </dsp:nvSpPr>
      <dsp:spPr>
        <a:xfrm>
          <a:off x="7535" y="2330730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300" kern="1200" dirty="0"/>
            <a:t>Label Lorem Ipsum</a:t>
          </a:r>
        </a:p>
      </dsp:txBody>
      <dsp:txXfrm>
        <a:off x="7535" y="2330730"/>
        <a:ext cx="2868750" cy="720000"/>
      </dsp:txXfrm>
    </dsp:sp>
    <dsp:sp modelId="{AFF78276-0CA3-4995-91D2-DD8F693F32FD}">
      <dsp:nvSpPr>
        <dsp:cNvPr id="0" name=""/>
        <dsp:cNvSpPr/>
      </dsp:nvSpPr>
      <dsp:spPr>
        <a:xfrm>
          <a:off x="3937722" y="35730"/>
          <a:ext cx="1749937" cy="17499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B4A4BD-4C89-4A82-8CAB-9ABE0B127AEE}">
      <dsp:nvSpPr>
        <dsp:cNvPr id="0" name=""/>
        <dsp:cNvSpPr/>
      </dsp:nvSpPr>
      <dsp:spPr>
        <a:xfrm>
          <a:off x="4310660" y="408668"/>
          <a:ext cx="1004062" cy="1004062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72C07E-D154-409A-A6C8-08A09F778A70}">
      <dsp:nvSpPr>
        <dsp:cNvPr id="0" name=""/>
        <dsp:cNvSpPr/>
      </dsp:nvSpPr>
      <dsp:spPr>
        <a:xfrm>
          <a:off x="3378316" y="2330730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300" kern="1200" dirty="0"/>
            <a:t>Label Lorem Ipsum</a:t>
          </a:r>
        </a:p>
      </dsp:txBody>
      <dsp:txXfrm>
        <a:off x="3378316" y="2330730"/>
        <a:ext cx="2868750" cy="720000"/>
      </dsp:txXfrm>
    </dsp:sp>
    <dsp:sp modelId="{AAD37652-9AEC-4BCB-B480-667832333701}">
      <dsp:nvSpPr>
        <dsp:cNvPr id="0" name=""/>
        <dsp:cNvSpPr/>
      </dsp:nvSpPr>
      <dsp:spPr>
        <a:xfrm>
          <a:off x="7308504" y="35730"/>
          <a:ext cx="1749937" cy="17499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D4A297-E4D6-4396-B475-4F8A464922FF}">
      <dsp:nvSpPr>
        <dsp:cNvPr id="0" name=""/>
        <dsp:cNvSpPr/>
      </dsp:nvSpPr>
      <dsp:spPr>
        <a:xfrm>
          <a:off x="7681441" y="408668"/>
          <a:ext cx="1004062" cy="1004062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2CB1DB-1683-4A3D-B61C-8D0F6EDBB606}">
      <dsp:nvSpPr>
        <dsp:cNvPr id="0" name=""/>
        <dsp:cNvSpPr/>
      </dsp:nvSpPr>
      <dsp:spPr>
        <a:xfrm>
          <a:off x="6749097" y="2330730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300" kern="1200" dirty="0"/>
            <a:t>Label Lorem Ipsum</a:t>
          </a:r>
        </a:p>
      </dsp:txBody>
      <dsp:txXfrm>
        <a:off x="6749097" y="2330730"/>
        <a:ext cx="2868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B94D2E-832E-4454-88B1-C6C215C9E55C}" type="datetimeFigureOut">
              <a:rPr lang="en-US" smtClean="0"/>
              <a:t>1/18/2023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A0A09-6FA2-432A-878F-290AC51C72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36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2668F1A4-6DBB-4F0B-A679-6EE5483638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 5">
            <a:extLst>
              <a:ext uri="{FF2B5EF4-FFF2-40B4-BE49-F238E27FC236}">
                <a16:creationId xmlns:a16="http://schemas.microsoft.com/office/drawing/2014/main" xmlns="" id="{B8DBF1C0-B8F1-4AAC-8704-256BA0E9D6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6" name="Picture 5" descr="purple tinted chalkboard">
            <a:extLst>
              <a:ext uri="{FF2B5EF4-FFF2-40B4-BE49-F238E27FC236}">
                <a16:creationId xmlns:a16="http://schemas.microsoft.com/office/drawing/2014/main" xmlns="" id="{12751E25-7490-4E9F-B6B6-99147D39E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r="-1" b="21257"/>
          <a:stretch/>
        </p:blipFill>
        <p:spPr>
          <a:xfrm>
            <a:off x="474133" y="474133"/>
            <a:ext cx="11243734" cy="590973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5B1457-35E0-409B-98CD-F11D19CA6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2099733"/>
            <a:ext cx="8827245" cy="26776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Title Lorem Ipsum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8BDD245-17CD-4FBE-A9CF-AC997273D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8827245" cy="8614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Dolor Sit Amet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B70F7E59-C971-4F55-8E3A-1E583B65FC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06583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2255" y="791633"/>
            <a:ext cx="8825658" cy="267764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3685180"/>
            <a:ext cx="8825658" cy="861420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5034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4274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EB573C-62B2-4B2C-B0BE-FFB8203C6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Title Lorem Ipsum Dolor</a:t>
            </a:r>
          </a:p>
        </p:txBody>
      </p:sp>
      <p:graphicFrame>
        <p:nvGraphicFramePr>
          <p:cNvPr id="26" name="Content Placeholder 2" descr="SmartArt graphic placeholder">
            <a:extLst>
              <a:ext uri="{FF2B5EF4-FFF2-40B4-BE49-F238E27FC236}">
                <a16:creationId xmlns:a16="http://schemas.microsoft.com/office/drawing/2014/main" xmlns="" id="{F8B022AB-C541-4705-A055-F618AF733D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1232614"/>
              </p:ext>
            </p:extLst>
          </p:nvPr>
        </p:nvGraphicFramePr>
        <p:xfrm>
          <a:off x="1286934" y="2925232"/>
          <a:ext cx="9625383" cy="3086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98100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f67288550_win32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C0CEB4-BFAC-4014-9B69-2CFFE0B783D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F666C14-7219-46F1-8169-9E45DA110AD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4B8C88-7AFD-4F93-AF50-E36A0AADA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tf67288550_win32</Template>
  <TotalTime>0</TotalTime>
  <Words>19</Words>
  <Application>Microsoft Office PowerPoint</Application>
  <PresentationFormat>Custom</PresentationFormat>
  <Paragraphs>6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tf67288550_win32</vt:lpstr>
      <vt:lpstr>Title Lorem Ipsum</vt:lpstr>
      <vt:lpstr>PowerPoint Presentation</vt:lpstr>
      <vt:lpstr>PowerPoint Presentation</vt:lpstr>
      <vt:lpstr>Title Lorem Ipsum Dolor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2023-01-18T05:51:53Z</dcterms:created>
  <dcterms:modified xsi:type="dcterms:W3CDTF">2023-01-18T05:54:34Z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